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91" r:id="rId4"/>
    <p:sldId id="293" r:id="rId5"/>
    <p:sldId id="258" r:id="rId6"/>
    <p:sldId id="263" r:id="rId7"/>
    <p:sldId id="260" r:id="rId8"/>
    <p:sldId id="262" r:id="rId9"/>
  </p:sldIdLst>
  <p:sldSz cx="9144000" cy="6858000" type="screen4x3"/>
  <p:notesSz cx="9144000" cy="6858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5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7F7170-3D13-48B7-A1A4-A7FA64C27C7B}" v="22" dt="2020-02-17T10:51:01.5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8" autoAdjust="0"/>
    <p:restoredTop sz="85411" autoAdjust="0"/>
  </p:normalViewPr>
  <p:slideViewPr>
    <p:cSldViewPr>
      <p:cViewPr varScale="1">
        <p:scale>
          <a:sx n="57" d="100"/>
          <a:sy n="57" d="100"/>
        </p:scale>
        <p:origin x="176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2388" y="-7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a Leugnerova" userId="d892d941abdc406b" providerId="LiveId" clId="{747F7170-3D13-48B7-A1A4-A7FA64C27C7B}"/>
    <pc:docChg chg="custSel modSld">
      <pc:chgData name="Marcela Leugnerova" userId="d892d941abdc406b" providerId="LiveId" clId="{747F7170-3D13-48B7-A1A4-A7FA64C27C7B}" dt="2020-02-17T10:51:25.471" v="152" actId="1076"/>
      <pc:docMkLst>
        <pc:docMk/>
      </pc:docMkLst>
      <pc:sldChg chg="addSp modSp">
        <pc:chgData name="Marcela Leugnerova" userId="d892d941abdc406b" providerId="LiveId" clId="{747F7170-3D13-48B7-A1A4-A7FA64C27C7B}" dt="2020-02-17T10:39:53.921" v="6"/>
        <pc:sldMkLst>
          <pc:docMk/>
          <pc:sldMk cId="0" sldId="256"/>
        </pc:sldMkLst>
        <pc:spChg chg="mod">
          <ac:chgData name="Marcela Leugnerova" userId="d892d941abdc406b" providerId="LiveId" clId="{747F7170-3D13-48B7-A1A4-A7FA64C27C7B}" dt="2020-02-17T10:39:46.875" v="5" actId="255"/>
          <ac:spMkLst>
            <pc:docMk/>
            <pc:sldMk cId="0" sldId="256"/>
            <ac:spMk id="14337" creationId="{00000000-0000-0000-0000-000000000000}"/>
          </ac:spMkLst>
        </pc:spChg>
        <pc:picChg chg="add">
          <ac:chgData name="Marcela Leugnerova" userId="d892d941abdc406b" providerId="LiveId" clId="{747F7170-3D13-48B7-A1A4-A7FA64C27C7B}" dt="2020-02-17T10:39:53.921" v="6"/>
          <ac:picMkLst>
            <pc:docMk/>
            <pc:sldMk cId="0" sldId="256"/>
            <ac:picMk id="3" creationId="{C99F976E-2AE6-4446-8DA1-32B814EE9980}"/>
          </ac:picMkLst>
        </pc:picChg>
      </pc:sldChg>
      <pc:sldChg chg="delSp modSp">
        <pc:chgData name="Marcela Leugnerova" userId="d892d941abdc406b" providerId="LiveId" clId="{747F7170-3D13-48B7-A1A4-A7FA64C27C7B}" dt="2020-02-17T10:47:30.241" v="116" actId="6549"/>
        <pc:sldMkLst>
          <pc:docMk/>
          <pc:sldMk cId="0" sldId="258"/>
        </pc:sldMkLst>
        <pc:spChg chg="mod">
          <ac:chgData name="Marcela Leugnerova" userId="d892d941abdc406b" providerId="LiveId" clId="{747F7170-3D13-48B7-A1A4-A7FA64C27C7B}" dt="2020-02-17T10:47:30.241" v="116" actId="6549"/>
          <ac:spMkLst>
            <pc:docMk/>
            <pc:sldMk cId="0" sldId="258"/>
            <ac:spMk id="4" creationId="{00000000-0000-0000-0000-000000000000}"/>
          </ac:spMkLst>
        </pc:spChg>
        <pc:spChg chg="mod">
          <ac:chgData name="Marcela Leugnerova" userId="d892d941abdc406b" providerId="LiveId" clId="{747F7170-3D13-48B7-A1A4-A7FA64C27C7B}" dt="2020-02-17T10:46:00.359" v="94"/>
          <ac:spMkLst>
            <pc:docMk/>
            <pc:sldMk cId="0" sldId="258"/>
            <ac:spMk id="21505" creationId="{00000000-0000-0000-0000-000000000000}"/>
          </ac:spMkLst>
        </pc:spChg>
        <pc:graphicFrameChg chg="del">
          <ac:chgData name="Marcela Leugnerova" userId="d892d941abdc406b" providerId="LiveId" clId="{747F7170-3D13-48B7-A1A4-A7FA64C27C7B}" dt="2020-02-17T10:46:12.363" v="96" actId="478"/>
          <ac:graphicFrameMkLst>
            <pc:docMk/>
            <pc:sldMk cId="0" sldId="258"/>
            <ac:graphicFrameMk id="2" creationId="{DEF0B251-12AD-42D4-B2DE-CB756353C5B2}"/>
          </ac:graphicFrameMkLst>
        </pc:graphicFrameChg>
        <pc:picChg chg="del">
          <ac:chgData name="Marcela Leugnerova" userId="d892d941abdc406b" providerId="LiveId" clId="{747F7170-3D13-48B7-A1A4-A7FA64C27C7B}" dt="2020-02-17T10:46:02.025" v="95" actId="478"/>
          <ac:picMkLst>
            <pc:docMk/>
            <pc:sldMk cId="0" sldId="258"/>
            <ac:picMk id="6" creationId="{00000000-0000-0000-0000-000000000000}"/>
          </ac:picMkLst>
        </pc:picChg>
      </pc:sldChg>
      <pc:sldChg chg="modSp">
        <pc:chgData name="Marcela Leugnerova" userId="d892d941abdc406b" providerId="LiveId" clId="{747F7170-3D13-48B7-A1A4-A7FA64C27C7B}" dt="2020-02-17T10:50:30.864" v="142" actId="20577"/>
        <pc:sldMkLst>
          <pc:docMk/>
          <pc:sldMk cId="0" sldId="260"/>
        </pc:sldMkLst>
        <pc:spChg chg="mod">
          <ac:chgData name="Marcela Leugnerova" userId="d892d941abdc406b" providerId="LiveId" clId="{747F7170-3D13-48B7-A1A4-A7FA64C27C7B}" dt="2020-02-17T10:50:30.864" v="142" actId="20577"/>
          <ac:spMkLst>
            <pc:docMk/>
            <pc:sldMk cId="0" sldId="260"/>
            <ac:spMk id="2" creationId="{00000000-0000-0000-0000-000000000000}"/>
          </ac:spMkLst>
        </pc:spChg>
        <pc:spChg chg="mod">
          <ac:chgData name="Marcela Leugnerova" userId="d892d941abdc406b" providerId="LiveId" clId="{747F7170-3D13-48B7-A1A4-A7FA64C27C7B}" dt="2020-02-17T10:49:27.416" v="132"/>
          <ac:spMkLst>
            <pc:docMk/>
            <pc:sldMk cId="0" sldId="260"/>
            <ac:spMk id="23553" creationId="{00000000-0000-0000-0000-000000000000}"/>
          </ac:spMkLst>
        </pc:spChg>
      </pc:sldChg>
      <pc:sldChg chg="addSp delSp modSp">
        <pc:chgData name="Marcela Leugnerova" userId="d892d941abdc406b" providerId="LiveId" clId="{747F7170-3D13-48B7-A1A4-A7FA64C27C7B}" dt="2020-02-17T10:51:25.471" v="152" actId="1076"/>
        <pc:sldMkLst>
          <pc:docMk/>
          <pc:sldMk cId="0" sldId="262"/>
        </pc:sldMkLst>
        <pc:spChg chg="add del mod">
          <ac:chgData name="Marcela Leugnerova" userId="d892d941abdc406b" providerId="LiveId" clId="{747F7170-3D13-48B7-A1A4-A7FA64C27C7B}" dt="2020-02-17T10:51:07.017" v="148" actId="478"/>
          <ac:spMkLst>
            <pc:docMk/>
            <pc:sldMk cId="0" sldId="262"/>
            <ac:spMk id="2" creationId="{00000000-0000-0000-0000-000000000000}"/>
          </ac:spMkLst>
        </pc:spChg>
        <pc:spChg chg="add del mod">
          <ac:chgData name="Marcela Leugnerova" userId="d892d941abdc406b" providerId="LiveId" clId="{747F7170-3D13-48B7-A1A4-A7FA64C27C7B}" dt="2020-02-17T10:51:01.559" v="147"/>
          <ac:spMkLst>
            <pc:docMk/>
            <pc:sldMk cId="0" sldId="262"/>
            <ac:spMk id="3" creationId="{6BEAE541-2DBB-4538-A527-7FD93A7C084E}"/>
          </ac:spMkLst>
        </pc:spChg>
        <pc:spChg chg="mod">
          <ac:chgData name="Marcela Leugnerova" userId="d892d941abdc406b" providerId="LiveId" clId="{747F7170-3D13-48B7-A1A4-A7FA64C27C7B}" dt="2020-02-17T10:51:25.471" v="152" actId="1076"/>
          <ac:spMkLst>
            <pc:docMk/>
            <pc:sldMk cId="0" sldId="262"/>
            <ac:spMk id="41985" creationId="{00000000-0000-0000-0000-000000000000}"/>
          </ac:spMkLst>
        </pc:spChg>
      </pc:sldChg>
      <pc:sldChg chg="addSp delSp modSp">
        <pc:chgData name="Marcela Leugnerova" userId="d892d941abdc406b" providerId="LiveId" clId="{747F7170-3D13-48B7-A1A4-A7FA64C27C7B}" dt="2020-02-17T10:49:11.199" v="131" actId="1076"/>
        <pc:sldMkLst>
          <pc:docMk/>
          <pc:sldMk cId="0" sldId="263"/>
        </pc:sldMkLst>
        <pc:spChg chg="add mod">
          <ac:chgData name="Marcela Leugnerova" userId="d892d941abdc406b" providerId="LiveId" clId="{747F7170-3D13-48B7-A1A4-A7FA64C27C7B}" dt="2020-02-17T10:48:58.525" v="129" actId="20577"/>
          <ac:spMkLst>
            <pc:docMk/>
            <pc:sldMk cId="0" sldId="263"/>
            <ac:spMk id="2" creationId="{D7BAAE08-5BC0-4760-8D9C-E619D90901E0}"/>
          </ac:spMkLst>
        </pc:spChg>
        <pc:spChg chg="del mod">
          <ac:chgData name="Marcela Leugnerova" userId="d892d941abdc406b" providerId="LiveId" clId="{747F7170-3D13-48B7-A1A4-A7FA64C27C7B}" dt="2020-02-17T10:48:03.632" v="120"/>
          <ac:spMkLst>
            <pc:docMk/>
            <pc:sldMk cId="0" sldId="263"/>
            <ac:spMk id="5" creationId="{1C40EB76-7512-4412-B08D-CDD4309C6E6D}"/>
          </ac:spMkLst>
        </pc:spChg>
        <pc:spChg chg="mod">
          <ac:chgData name="Marcela Leugnerova" userId="d892d941abdc406b" providerId="LiveId" clId="{747F7170-3D13-48B7-A1A4-A7FA64C27C7B}" dt="2020-02-17T10:48:29.418" v="124" actId="1076"/>
          <ac:spMkLst>
            <pc:docMk/>
            <pc:sldMk cId="0" sldId="263"/>
            <ac:spMk id="44033" creationId="{00000000-0000-0000-0000-000000000000}"/>
          </ac:spMkLst>
        </pc:spChg>
        <pc:picChg chg="del">
          <ac:chgData name="Marcela Leugnerova" userId="d892d941abdc406b" providerId="LiveId" clId="{747F7170-3D13-48B7-A1A4-A7FA64C27C7B}" dt="2020-02-17T10:47:49.101" v="118" actId="478"/>
          <ac:picMkLst>
            <pc:docMk/>
            <pc:sldMk cId="0" sldId="263"/>
            <ac:picMk id="6" creationId="{9F542899-1581-44F0-AA39-2217D6F7B768}"/>
          </ac:picMkLst>
        </pc:picChg>
        <pc:picChg chg="add mod">
          <ac:chgData name="Marcela Leugnerova" userId="d892d941abdc406b" providerId="LiveId" clId="{747F7170-3D13-48B7-A1A4-A7FA64C27C7B}" dt="2020-02-17T10:49:11.199" v="131" actId="1076"/>
          <ac:picMkLst>
            <pc:docMk/>
            <pc:sldMk cId="0" sldId="263"/>
            <ac:picMk id="7" creationId="{291B9FD4-CEFA-4FE0-8649-D6844F9ACFF7}"/>
          </ac:picMkLst>
        </pc:picChg>
      </pc:sldChg>
      <pc:sldChg chg="modSp">
        <pc:chgData name="Marcela Leugnerova" userId="d892d941abdc406b" providerId="LiveId" clId="{747F7170-3D13-48B7-A1A4-A7FA64C27C7B}" dt="2020-02-17T10:41:41.502" v="36" actId="20577"/>
        <pc:sldMkLst>
          <pc:docMk/>
          <pc:sldMk cId="0" sldId="270"/>
        </pc:sldMkLst>
        <pc:spChg chg="mod">
          <ac:chgData name="Marcela Leugnerova" userId="d892d941abdc406b" providerId="LiveId" clId="{747F7170-3D13-48B7-A1A4-A7FA64C27C7B}" dt="2020-02-17T10:41:41.502" v="36" actId="20577"/>
          <ac:spMkLst>
            <pc:docMk/>
            <pc:sldMk cId="0" sldId="270"/>
            <ac:spMk id="5" creationId="{00000000-0000-0000-0000-000000000000}"/>
          </ac:spMkLst>
        </pc:spChg>
        <pc:spChg chg="mod">
          <ac:chgData name="Marcela Leugnerova" userId="d892d941abdc406b" providerId="LiveId" clId="{747F7170-3D13-48B7-A1A4-A7FA64C27C7B}" dt="2020-02-17T10:41:20.326" v="28" actId="20577"/>
          <ac:spMkLst>
            <pc:docMk/>
            <pc:sldMk cId="0" sldId="270"/>
            <ac:spMk id="17409" creationId="{00000000-0000-0000-0000-000000000000}"/>
          </ac:spMkLst>
        </pc:spChg>
      </pc:sldChg>
      <pc:sldChg chg="modSp">
        <pc:chgData name="Marcela Leugnerova" userId="d892d941abdc406b" providerId="LiveId" clId="{747F7170-3D13-48B7-A1A4-A7FA64C27C7B}" dt="2020-02-17T10:42:45.696" v="70" actId="20577"/>
        <pc:sldMkLst>
          <pc:docMk/>
          <pc:sldMk cId="0" sldId="291"/>
        </pc:sldMkLst>
        <pc:spChg chg="mod">
          <ac:chgData name="Marcela Leugnerova" userId="d892d941abdc406b" providerId="LiveId" clId="{747F7170-3D13-48B7-A1A4-A7FA64C27C7B}" dt="2020-02-17T10:42:45.696" v="70" actId="20577"/>
          <ac:spMkLst>
            <pc:docMk/>
            <pc:sldMk cId="0" sldId="291"/>
            <ac:spMk id="2" creationId="{00000000-0000-0000-0000-000000000000}"/>
          </ac:spMkLst>
        </pc:spChg>
        <pc:spChg chg="mod">
          <ac:chgData name="Marcela Leugnerova" userId="d892d941abdc406b" providerId="LiveId" clId="{747F7170-3D13-48B7-A1A4-A7FA64C27C7B}" dt="2020-02-17T10:42:00.463" v="37"/>
          <ac:spMkLst>
            <pc:docMk/>
            <pc:sldMk cId="0" sldId="291"/>
            <ac:spMk id="19457" creationId="{00000000-0000-0000-0000-000000000000}"/>
          </ac:spMkLst>
        </pc:spChg>
      </pc:sldChg>
      <pc:sldChg chg="addSp modSp">
        <pc:chgData name="Marcela Leugnerova" userId="d892d941abdc406b" providerId="LiveId" clId="{747F7170-3D13-48B7-A1A4-A7FA64C27C7B}" dt="2020-02-17T10:45:43.636" v="93"/>
        <pc:sldMkLst>
          <pc:docMk/>
          <pc:sldMk cId="2138746769" sldId="293"/>
        </pc:sldMkLst>
        <pc:spChg chg="mod">
          <ac:chgData name="Marcela Leugnerova" userId="d892d941abdc406b" providerId="LiveId" clId="{747F7170-3D13-48B7-A1A4-A7FA64C27C7B}" dt="2020-02-17T10:45:19.533" v="92" actId="20577"/>
          <ac:spMkLst>
            <pc:docMk/>
            <pc:sldMk cId="2138746769" sldId="293"/>
            <ac:spMk id="2" creationId="{00000000-0000-0000-0000-000000000000}"/>
          </ac:spMkLst>
        </pc:spChg>
        <pc:spChg chg="mod">
          <ac:chgData name="Marcela Leugnerova" userId="d892d941abdc406b" providerId="LiveId" clId="{747F7170-3D13-48B7-A1A4-A7FA64C27C7B}" dt="2020-02-17T10:43:04.350" v="71"/>
          <ac:spMkLst>
            <pc:docMk/>
            <pc:sldMk cId="2138746769" sldId="293"/>
            <ac:spMk id="19457" creationId="{00000000-0000-0000-0000-000000000000}"/>
          </ac:spMkLst>
        </pc:spChg>
        <pc:picChg chg="add">
          <ac:chgData name="Marcela Leugnerova" userId="d892d941abdc406b" providerId="LiveId" clId="{747F7170-3D13-48B7-A1A4-A7FA64C27C7B}" dt="2020-02-17T10:45:43.636" v="93"/>
          <ac:picMkLst>
            <pc:docMk/>
            <pc:sldMk cId="2138746769" sldId="293"/>
            <ac:picMk id="4" creationId="{E4612052-884F-4FDE-AACD-1BA47EE711C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12BBE658-A38F-4A3E-8778-0E83E14A80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EDE616F-16C2-405F-8828-6842E0D2D6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C8E22-247E-4633-B105-264AAD8A77A0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1EB13B-721C-4424-AA50-EB0D7D7CBB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www.fss.muni.cz Mgr. Marcela Leugnerová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FEB139-2DA0-46D9-ACFE-7F6E7B9CF4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E7589-CFC2-44BF-8FB1-1D027C61DC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32075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D3A32F-42A0-4988-9B67-44784BC0B7D5}" type="datetimeFigureOut">
              <a:rPr lang="cs-CZ"/>
              <a:pPr>
                <a:defRPr/>
              </a:pPr>
              <a:t>17.02.2020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www.fss.muni.cz Mgr. Marcela Leugnerová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99CB6F-0834-4248-8C31-AC481A0260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69301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z="1000" dirty="0"/>
          </a:p>
        </p:txBody>
      </p:sp>
      <p:sp>
        <p:nvSpPr>
          <p:cNvPr id="16387" name="Zástupný symbol pro číslo snímku 3"/>
          <p:cNvSpPr txBox="1">
            <a:spLocks noGrp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028C990-F987-4675-AE8F-C44625497A4A}" type="slidenum">
              <a:rPr lang="cs-CZ" sz="1200">
                <a:latin typeface="+mn-lt"/>
              </a:rPr>
              <a:pPr algn="r">
                <a:defRPr/>
              </a:pPr>
              <a:t>2</a:t>
            </a:fld>
            <a:endParaRPr lang="cs-CZ" sz="1200">
              <a:latin typeface="+mn-lt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335147E-05BB-4B93-8962-0CC69305DD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www.fss.muni.cz Mgr. Marcela Leugnerová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z="1000"/>
          </a:p>
        </p:txBody>
      </p:sp>
      <p:sp>
        <p:nvSpPr>
          <p:cNvPr id="16387" name="Zástupný symbol pro číslo snímku 3"/>
          <p:cNvSpPr txBox="1">
            <a:spLocks noGrp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1ACB642-EEA7-48B8-9730-BD433A535352}" type="slidenum">
              <a:rPr lang="cs-CZ" sz="1200">
                <a:latin typeface="+mn-lt"/>
              </a:rPr>
              <a:pPr algn="r">
                <a:defRPr/>
              </a:pPr>
              <a:t>3</a:t>
            </a:fld>
            <a:endParaRPr lang="cs-CZ" sz="1200">
              <a:latin typeface="+mn-lt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A25539B-2791-47E9-A576-BC76487BDE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www.fss.muni.cz Mgr. Marcela Leugnerová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z="1000"/>
          </a:p>
        </p:txBody>
      </p:sp>
      <p:sp>
        <p:nvSpPr>
          <p:cNvPr id="16387" name="Zástupný symbol pro číslo snímku 3"/>
          <p:cNvSpPr txBox="1">
            <a:spLocks noGrp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1ACB642-EEA7-48B8-9730-BD433A535352}" type="slidenum">
              <a:rPr lang="cs-CZ" sz="1200">
                <a:latin typeface="+mn-lt"/>
              </a:rPr>
              <a:pPr algn="r">
                <a:defRPr/>
              </a:pPr>
              <a:t>4</a:t>
            </a:fld>
            <a:endParaRPr lang="cs-CZ" sz="1200">
              <a:latin typeface="+mn-lt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A25539B-2791-47E9-A576-BC76487BDE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www.fss.muni.cz Mgr. Marcela Leugnerová</a:t>
            </a:r>
          </a:p>
        </p:txBody>
      </p:sp>
    </p:spTree>
    <p:extLst>
      <p:ext uri="{BB962C8B-B14F-4D97-AF65-F5344CB8AC3E}">
        <p14:creationId xmlns:p14="http://schemas.microsoft.com/office/powerpoint/2010/main" val="791677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  <a:p>
            <a:pPr eaLnBrk="1" hangingPunct="1">
              <a:spcBef>
                <a:spcPct val="0"/>
              </a:spcBef>
            </a:pPr>
            <a:endParaRPr lang="cs-CZ" sz="10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320634-119E-4A35-9164-92D44A4A8B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www.fss.muni.cz Mgr. Marcela Leugnerová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/>
          </a:p>
        </p:txBody>
      </p:sp>
      <p:sp>
        <p:nvSpPr>
          <p:cNvPr id="45059" name="Zástupný symbol pro číslo snímku 3"/>
          <p:cNvSpPr txBox="1">
            <a:spLocks noGrp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4465FE-F8C7-46C9-B5AE-A88BDCC66C47}" type="slidenum">
              <a:rPr lang="cs-CZ" sz="1200"/>
              <a:pPr algn="r"/>
              <a:t>6</a:t>
            </a:fld>
            <a:endParaRPr lang="cs-CZ" sz="120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BF24599-5F3F-4D3C-88E2-05E1574D07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www.fss.muni.cz Mgr. Marcela Leugnerová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cs-CZ" sz="900" dirty="0"/>
          </a:p>
        </p:txBody>
      </p:sp>
      <p:sp>
        <p:nvSpPr>
          <p:cNvPr id="24579" name="Zástupný symbol pro číslo snímku 3"/>
          <p:cNvSpPr txBox="1">
            <a:spLocks noGrp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769C4CE-E0AA-4FCD-AB15-AABC262B713B}" type="slidenum">
              <a:rPr lang="cs-CZ" sz="1200"/>
              <a:pPr algn="r"/>
              <a:t>7</a:t>
            </a:fld>
            <a:endParaRPr lang="cs-CZ" sz="120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FD35C84-B7B8-40CC-8208-9E0A47F7E9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www.fss.muni.cz Mgr. Marcela Leugnerová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/>
          </a:p>
        </p:txBody>
      </p:sp>
      <p:sp>
        <p:nvSpPr>
          <p:cNvPr id="43011" name="Zástupný symbol pro číslo snímku 3"/>
          <p:cNvSpPr txBox="1">
            <a:spLocks noGrp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9F93187-B97B-44B4-B59D-6A759824DF55}" type="slidenum">
              <a:rPr lang="cs-CZ" sz="1200"/>
              <a:pPr algn="r"/>
              <a:t>8</a:t>
            </a:fld>
            <a:endParaRPr lang="cs-CZ" sz="120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289D1D-CFB8-4DFF-8D6B-37C01CA104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www.fss.muni.cz Mgr. Marcela Leugnerová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pic>
        <p:nvPicPr>
          <p:cNvPr id="1026" name="Picture 2" descr="logo_fss muni">
            <a:extLst>
              <a:ext uri="{FF2B5EF4-FFF2-40B4-BE49-F238E27FC236}">
                <a16:creationId xmlns:a16="http://schemas.microsoft.com/office/drawing/2014/main" id="{6F67D3B2-EADA-45F3-BD1E-B678E37722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7812"/>
            <a:ext cx="2208119" cy="133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6">
            <a:extLst>
              <a:ext uri="{FF2B5EF4-FFF2-40B4-BE49-F238E27FC236}">
                <a16:creationId xmlns:a16="http://schemas.microsoft.com/office/drawing/2014/main" id="{F66C0DE1-1C92-496A-BE2A-585AB3C6D20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84950"/>
            <a:ext cx="9144000" cy="273050"/>
          </a:xfrm>
          <a:prstGeom prst="rect">
            <a:avLst/>
          </a:pr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MS Mincho" panose="02020609040205080304" pitchFamily="49" charset="-128"/>
              </a:rPr>
              <a:t>        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www.fss.muni.cz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MS Mincho" panose="02020609040205080304" pitchFamily="49" charset="-128"/>
              </a:rPr>
              <a:t>	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494184"/>
            <a:ext cx="8229600" cy="990600"/>
          </a:xfrm>
        </p:spPr>
        <p:txBody>
          <a:bodyPr/>
          <a:lstStyle>
            <a:lvl1pPr>
              <a:defRPr b="1" baseline="0">
                <a:solidFill>
                  <a:srgbClr val="C00000"/>
                </a:solidFill>
                <a:latin typeface="+mj-lt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370040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8992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59592"/>
            <a:ext cx="4041648" cy="493776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656544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2576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8303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79256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63076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63076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42392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římá spojnice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457200" y="566192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795264"/>
            <a:ext cx="8229600" cy="408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6" name="Picture 2" descr="logo_fss muni">
            <a:extLst>
              <a:ext uri="{FF2B5EF4-FFF2-40B4-BE49-F238E27FC236}">
                <a16:creationId xmlns:a16="http://schemas.microsoft.com/office/drawing/2014/main" id="{FD98A57C-0D62-4BF9-B8D3-EBDA5CE553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8729"/>
            <a:ext cx="1512168" cy="91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C92B1EC-85E2-465B-A532-16E53E0750F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84950"/>
            <a:ext cx="9144000" cy="273050"/>
          </a:xfrm>
          <a:prstGeom prst="rect">
            <a:avLst/>
          </a:pr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MS Mincho" panose="02020609040205080304" pitchFamily="49" charset="-128"/>
              </a:rPr>
              <a:t>        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www.fss.muni.cz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MS Mincho" panose="02020609040205080304" pitchFamily="49" charset="-128"/>
              </a:rPr>
              <a:t>	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07" r:id="rId3"/>
    <p:sldLayoutId id="2147483706" r:id="rId4"/>
    <p:sldLayoutId id="2147483711" r:id="rId5"/>
    <p:sldLayoutId id="2147483713" r:id="rId6"/>
    <p:sldLayoutId id="2147483705" r:id="rId7"/>
  </p:sldLayoutIdLst>
  <p:transition spd="slow">
    <p:push dir="u"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200" b="1" kern="1200" baseline="0" dirty="0" smtClean="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j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333166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>
          <a:xfrm>
            <a:off x="683568" y="2543175"/>
            <a:ext cx="7416824" cy="177165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</a:pPr>
            <a:r>
              <a:rPr lang="cs-CZ" dirty="0"/>
              <a:t>Úvodní setkání </a:t>
            </a:r>
            <a:br>
              <a:rPr lang="cs-CZ" dirty="0"/>
            </a:br>
            <a:r>
              <a:rPr lang="cs-CZ" sz="2000" b="0" dirty="0"/>
              <a:t>PSYn4150 Praxe a stáže (psychologie práce)</a:t>
            </a:r>
            <a:br>
              <a:rPr lang="cs-CZ" sz="2000" b="0" dirty="0"/>
            </a:br>
            <a:r>
              <a:rPr lang="cs-CZ" sz="2000" b="0" dirty="0"/>
              <a:t>PSYn5390 Profilující praxe (psychologie práce)</a:t>
            </a:r>
            <a:br>
              <a:rPr lang="cs-CZ" dirty="0"/>
            </a:br>
            <a:br>
              <a:rPr lang="cs-CZ" sz="2000" b="0" dirty="0"/>
            </a:br>
            <a:endParaRPr lang="cs-CZ" sz="2000" b="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99F976E-2AE6-4446-8DA1-32B814EE99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645024"/>
            <a:ext cx="1981200" cy="23145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3"/>
          <p:cNvSpPr>
            <a:spLocks noGrp="1"/>
          </p:cNvSpPr>
          <p:nvPr>
            <p:ph type="title" idx="4294967295"/>
          </p:nvPr>
        </p:nvSpPr>
        <p:spPr>
          <a:xfrm>
            <a:off x="457200" y="782216"/>
            <a:ext cx="8229600" cy="990600"/>
          </a:xfrm>
        </p:spPr>
        <p:txBody>
          <a:bodyPr/>
          <a:lstStyle/>
          <a:p>
            <a:pPr eaLnBrk="1" hangingPunct="1"/>
            <a:r>
              <a:rPr lang="cs-CZ" dirty="0"/>
              <a:t>Povinné praxe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294967295"/>
          </p:nvPr>
        </p:nvSpPr>
        <p:spPr>
          <a:xfrm>
            <a:off x="438904" y="2132856"/>
            <a:ext cx="8229600" cy="4248472"/>
          </a:xfrm>
        </p:spPr>
        <p:txBody>
          <a:bodyPr anchor="ctr"/>
          <a:lstStyle/>
          <a:p>
            <a:r>
              <a:rPr lang="pl-PL" sz="1800" b="1" u="sng" dirty="0">
                <a:solidFill>
                  <a:srgbClr val="C50000"/>
                </a:solidFill>
              </a:rPr>
              <a:t>PSYn4120</a:t>
            </a:r>
            <a:r>
              <a:rPr lang="pl-PL" sz="1800" u="sng" dirty="0">
                <a:solidFill>
                  <a:srgbClr val="0070C0"/>
                </a:solidFill>
              </a:rPr>
              <a:t> </a:t>
            </a:r>
            <a:r>
              <a:rPr lang="pl-PL" sz="1800" b="1" dirty="0"/>
              <a:t>Praxe a stáže (psychoterapie a klinická psychologie)</a:t>
            </a:r>
          </a:p>
          <a:p>
            <a:pPr>
              <a:buNone/>
            </a:pPr>
            <a:r>
              <a:rPr lang="pl-PL" sz="1800" dirty="0">
                <a:solidFill>
                  <a:srgbClr val="969696"/>
                </a:solidFill>
              </a:rPr>
              <a:t>     garant: PhDr. Radka Neužilová Michalčáková, Ph.D./asistent: Mgr. Petra Valkovská, Mgr. Barbora Podloucká</a:t>
            </a:r>
          </a:p>
          <a:p>
            <a:pPr>
              <a:buNone/>
            </a:pPr>
            <a:endParaRPr lang="pl-PL" sz="1800" dirty="0">
              <a:solidFill>
                <a:srgbClr val="969696"/>
              </a:solidFill>
            </a:endParaRPr>
          </a:p>
          <a:p>
            <a:r>
              <a:rPr lang="pl-PL" sz="2000" b="1" u="sng" dirty="0">
                <a:solidFill>
                  <a:srgbClr val="C50000"/>
                </a:solidFill>
              </a:rPr>
              <a:t>PSYn4150</a:t>
            </a:r>
            <a:r>
              <a:rPr lang="pl-PL" sz="2000" b="1" dirty="0"/>
              <a:t> Praxe a stáže (psychologie práce)</a:t>
            </a:r>
            <a:r>
              <a:rPr lang="pl-PL" sz="2000" dirty="0"/>
              <a:t>, </a:t>
            </a:r>
            <a:r>
              <a:rPr lang="pl-PL" sz="2000" b="1" u="sng" dirty="0">
                <a:solidFill>
                  <a:srgbClr val="C50000"/>
                </a:solidFill>
              </a:rPr>
              <a:t>PSYn5390</a:t>
            </a:r>
            <a:r>
              <a:rPr lang="pl-PL" sz="2000" dirty="0"/>
              <a:t> </a:t>
            </a:r>
            <a:r>
              <a:rPr lang="pl-PL" sz="2000" b="1" dirty="0"/>
              <a:t>Profilující praxe</a:t>
            </a:r>
          </a:p>
          <a:p>
            <a:pPr>
              <a:buNone/>
            </a:pPr>
            <a:r>
              <a:rPr lang="pl-PL" sz="1800" dirty="0"/>
              <a:t>     garant: doc. PhDr. Martin Vaculík, Ph.D./asistent: Mgr. Marcela Leugnerová, Ph.D</a:t>
            </a:r>
          </a:p>
          <a:p>
            <a:pPr>
              <a:buNone/>
            </a:pPr>
            <a:r>
              <a:rPr lang="pl-PL" sz="2000" dirty="0"/>
              <a:t>	</a:t>
            </a:r>
            <a:r>
              <a:rPr lang="pl-PL" sz="1800" dirty="0">
                <a:solidFill>
                  <a:srgbClr val="969696"/>
                </a:solidFill>
              </a:rPr>
              <a:t>kontakt pro org. dotazy, připomínky: </a:t>
            </a:r>
            <a:r>
              <a:rPr lang="pl-PL" sz="1800" dirty="0">
                <a:solidFill>
                  <a:srgbClr val="969696"/>
                </a:solidFill>
                <a:hlinkClick r:id="rId3"/>
              </a:rPr>
              <a:t>333166@mail.muni.cz</a:t>
            </a:r>
            <a:endParaRPr lang="pl-PL" sz="1800" dirty="0">
              <a:solidFill>
                <a:srgbClr val="969696"/>
              </a:solidFill>
            </a:endParaRPr>
          </a:p>
          <a:p>
            <a:pPr>
              <a:buNone/>
            </a:pPr>
            <a:endParaRPr lang="pl-PL" sz="2000" b="1" dirty="0"/>
          </a:p>
          <a:p>
            <a:r>
              <a:rPr lang="cs-CZ" sz="1800" b="1" u="sng" dirty="0">
                <a:solidFill>
                  <a:srgbClr val="C50000"/>
                </a:solidFill>
              </a:rPr>
              <a:t>PSYn4130</a:t>
            </a:r>
            <a:r>
              <a:rPr lang="cs-CZ" sz="1800" dirty="0">
                <a:solidFill>
                  <a:srgbClr val="FF0000"/>
                </a:solidFill>
              </a:rPr>
              <a:t> </a:t>
            </a:r>
            <a:r>
              <a:rPr lang="cs-CZ" sz="1800" b="1" dirty="0"/>
              <a:t>Praxe a stáže (pedagogická a školní psychologie)</a:t>
            </a:r>
            <a:endParaRPr lang="pl-PL" sz="1800" b="1" dirty="0"/>
          </a:p>
          <a:p>
            <a:pPr>
              <a:buNone/>
            </a:pPr>
            <a:r>
              <a:rPr lang="pl-PL" sz="1800" dirty="0">
                <a:solidFill>
                  <a:srgbClr val="969696"/>
                </a:solidFill>
              </a:rPr>
              <a:t>     garant: Mgr. Veronika Hanáčková</a:t>
            </a: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90600"/>
          </a:xfrm>
        </p:spPr>
        <p:txBody>
          <a:bodyPr/>
          <a:lstStyle/>
          <a:p>
            <a:pPr eaLnBrk="1" hangingPunct="1"/>
            <a:r>
              <a:rPr lang="cs-CZ" dirty="0"/>
              <a:t>Podmínky a rozsah praxe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59462" y="1988840"/>
            <a:ext cx="8229600" cy="43700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400" b="1" dirty="0"/>
              <a:t>40 hodin </a:t>
            </a:r>
            <a:r>
              <a:rPr lang="cs-CZ" sz="2400" dirty="0"/>
              <a:t>= </a:t>
            </a:r>
            <a:r>
              <a:rPr lang="cs-CZ" sz="2400" b="1" dirty="0"/>
              <a:t>2 kredity </a:t>
            </a:r>
            <a:r>
              <a:rPr lang="cs-CZ" sz="2400" dirty="0"/>
              <a:t>(PSYn4150)</a:t>
            </a: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400" b="1" dirty="0"/>
              <a:t>80 hodin </a:t>
            </a:r>
            <a:r>
              <a:rPr lang="cs-CZ" sz="2400" dirty="0"/>
              <a:t>= </a:t>
            </a:r>
            <a:r>
              <a:rPr lang="cs-CZ" sz="2400" b="1" dirty="0"/>
              <a:t>4 kredity</a:t>
            </a:r>
            <a:r>
              <a:rPr lang="cs-CZ" sz="2400" dirty="0"/>
              <a:t> (PSYn5390)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Možno absolvovat na </a:t>
            </a:r>
            <a:r>
              <a:rPr lang="cs-CZ" sz="2400" b="1" dirty="0"/>
              <a:t>více pracovištích </a:t>
            </a:r>
            <a:r>
              <a:rPr lang="cs-CZ" sz="2400" dirty="0"/>
              <a:t>(min 2 dny)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Mimo Brno/bydliště – </a:t>
            </a:r>
            <a:r>
              <a:rPr lang="cs-CZ" sz="2400" b="1" dirty="0"/>
              <a:t>podpora</a:t>
            </a:r>
            <a:r>
              <a:rPr lang="cs-CZ" sz="2400" dirty="0"/>
              <a:t> v rámci vypsaných Stipendijních programů</a:t>
            </a: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90600"/>
          </a:xfrm>
        </p:spPr>
        <p:txBody>
          <a:bodyPr/>
          <a:lstStyle/>
          <a:p>
            <a:pPr eaLnBrk="1" hangingPunct="1"/>
            <a:r>
              <a:rPr lang="cs-CZ" dirty="0"/>
              <a:t>Jak to vypadá?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4370040"/>
          </a:xfrm>
        </p:spPr>
        <p:txBody>
          <a:bodyPr/>
          <a:lstStyle/>
          <a:p>
            <a:r>
              <a:rPr lang="cs-CZ" sz="2300" b="1" dirty="0"/>
              <a:t>Kde najít praxi?</a:t>
            </a:r>
          </a:p>
          <a:p>
            <a:pPr lvl="1"/>
            <a:r>
              <a:rPr lang="cs-CZ" sz="1800" dirty="0"/>
              <a:t>Spolupracující organizace / praxe domluvená studentem v jiné organizaci </a:t>
            </a:r>
          </a:p>
          <a:p>
            <a:pPr lvl="1"/>
            <a:r>
              <a:rPr lang="cs-CZ" sz="1800" dirty="0"/>
              <a:t>Uznání práce / brigády (formulář v IS)</a:t>
            </a:r>
          </a:p>
          <a:p>
            <a:pPr lvl="1"/>
            <a:endParaRPr lang="cs-CZ" sz="1800" dirty="0"/>
          </a:p>
          <a:p>
            <a:r>
              <a:rPr lang="cs-CZ" sz="2300" b="1" dirty="0"/>
              <a:t>Co je třeba zařídit během praxe?</a:t>
            </a:r>
          </a:p>
          <a:p>
            <a:pPr lvl="1"/>
            <a:r>
              <a:rPr lang="cs-CZ" sz="1800" b="1" dirty="0">
                <a:solidFill>
                  <a:srgbClr val="C50000"/>
                </a:solidFill>
              </a:rPr>
              <a:t>Výkaz práce </a:t>
            </a:r>
            <a:r>
              <a:rPr lang="cs-CZ" sz="1800" dirty="0"/>
              <a:t>(evidence odpracovaných hodin a činností) </a:t>
            </a:r>
          </a:p>
          <a:p>
            <a:pPr lvl="1"/>
            <a:r>
              <a:rPr lang="cs-CZ" sz="1800" b="1" dirty="0">
                <a:solidFill>
                  <a:srgbClr val="C50000"/>
                </a:solidFill>
              </a:rPr>
              <a:t>Potvrzení o absolvování praxe</a:t>
            </a:r>
          </a:p>
          <a:p>
            <a:pPr lvl="1"/>
            <a:endParaRPr lang="cs-CZ" sz="1800" b="1" dirty="0">
              <a:solidFill>
                <a:srgbClr val="C50000"/>
              </a:solidFill>
            </a:endParaRPr>
          </a:p>
          <a:p>
            <a:r>
              <a:rPr lang="cs-CZ" sz="2300" b="1" dirty="0"/>
              <a:t>Ukončení předmětu</a:t>
            </a:r>
          </a:p>
          <a:p>
            <a:pPr lvl="1"/>
            <a:r>
              <a:rPr lang="cs-CZ" sz="1800" dirty="0"/>
              <a:t>Ukončující diskuze (během semestru i ve zkouškovém období)</a:t>
            </a:r>
          </a:p>
          <a:p>
            <a:pPr lvl="1"/>
            <a:r>
              <a:rPr lang="cs-CZ" sz="1800" dirty="0"/>
              <a:t>Zpětná vazba asistentce praxí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4612052-884F-4FDE-AACD-1BA47EE711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714977"/>
            <a:ext cx="1539614" cy="153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74676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3"/>
          <p:cNvSpPr>
            <a:spLocks noGrp="1"/>
          </p:cNvSpPr>
          <p:nvPr>
            <p:ph type="title"/>
          </p:nvPr>
        </p:nvSpPr>
        <p:spPr>
          <a:xfrm>
            <a:off x="493152" y="710208"/>
            <a:ext cx="8229600" cy="990600"/>
          </a:xfrm>
        </p:spPr>
        <p:txBody>
          <a:bodyPr/>
          <a:lstStyle/>
          <a:p>
            <a:pPr eaLnBrk="1" hangingPunct="1"/>
            <a:r>
              <a:rPr lang="cs-CZ" dirty="0"/>
              <a:t>Domluva praxe na pracovištích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584114" y="1916832"/>
            <a:ext cx="8229600" cy="437004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2400" dirty="0"/>
              <a:t>Oslovení iniciují </a:t>
            </a:r>
            <a:r>
              <a:rPr lang="cs-CZ" sz="2400" b="1" dirty="0"/>
              <a:t>studenti x organizace</a:t>
            </a:r>
            <a:r>
              <a:rPr lang="cs-CZ" sz="2400" dirty="0"/>
              <a:t> (mentoři)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Organizace nejsou povinné praxi poskytnout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Oslovení </a:t>
            </a:r>
            <a:r>
              <a:rPr lang="cs-CZ" sz="2400" b="1" dirty="0"/>
              <a:t>co nejdříve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Nabídky v průběhu semestru</a:t>
            </a:r>
          </a:p>
          <a:p>
            <a:pPr marL="57150" indent="0" algn="ctr">
              <a:buNone/>
            </a:pPr>
            <a:endParaRPr lang="cs-CZ" sz="2800" b="1" dirty="0"/>
          </a:p>
          <a:p>
            <a:pPr marL="57150" indent="0" algn="ctr">
              <a:buNone/>
            </a:pPr>
            <a:endParaRPr lang="cs-CZ" sz="2800" b="1" dirty="0"/>
          </a:p>
          <a:p>
            <a:pPr marL="57150" indent="0" algn="ctr">
              <a:buNone/>
            </a:pPr>
            <a:r>
              <a:rPr lang="cs-CZ" sz="2800" b="1" dirty="0"/>
              <a:t>AKTIVNÍ přístup</a:t>
            </a:r>
          </a:p>
          <a:p>
            <a:pPr marL="57150" indent="0" algn="ctr">
              <a:buNone/>
            </a:pPr>
            <a:r>
              <a:rPr lang="cs-CZ" sz="2800" b="1" i="1" dirty="0"/>
              <a:t>Kolik do toho vložím, tolik si odnesu.</a:t>
            </a:r>
          </a:p>
          <a:p>
            <a:pPr>
              <a:lnSpc>
                <a:spcPct val="120000"/>
              </a:lnSpc>
            </a:pPr>
            <a:endParaRPr lang="cs-CZ" sz="2000" b="1" dirty="0"/>
          </a:p>
          <a:p>
            <a:endParaRPr lang="cs-CZ" dirty="0"/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90600"/>
          </a:xfrm>
        </p:spPr>
        <p:txBody>
          <a:bodyPr/>
          <a:lstStyle/>
          <a:p>
            <a:pPr eaLnBrk="1" hangingPunct="1"/>
            <a:r>
              <a:rPr lang="cs-CZ" dirty="0"/>
              <a:t>Náplň praxe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7BAAE08-5BC0-4760-8D9C-E619D90901E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lvl="0" indent="-457200">
              <a:buClr>
                <a:schemeClr val="tx2"/>
              </a:buClr>
              <a:buFont typeface="+mj-lt"/>
              <a:buAutoNum type="arabicPeriod"/>
            </a:pPr>
            <a:r>
              <a:rPr lang="cs-CZ" sz="1800" dirty="0"/>
              <a:t>nábor a výběr zaměstnanců</a:t>
            </a:r>
            <a:r>
              <a:rPr lang="en-US" sz="1800" dirty="0"/>
              <a:t>;</a:t>
            </a:r>
            <a:endParaRPr lang="cs-CZ" sz="1800" dirty="0"/>
          </a:p>
          <a:p>
            <a:pPr marL="457200" lvl="0" indent="-457200">
              <a:buClr>
                <a:schemeClr val="tx2"/>
              </a:buClr>
              <a:buFont typeface="+mj-lt"/>
              <a:buAutoNum type="arabicPeriod"/>
            </a:pPr>
            <a:r>
              <a:rPr lang="cs-CZ" sz="1800" dirty="0"/>
              <a:t>psychologická diagnostika za účelem výběru nebo rozvoje zaměstnanců;</a:t>
            </a:r>
          </a:p>
          <a:p>
            <a:pPr marL="457200" lvl="0" indent="-457200">
              <a:buClr>
                <a:schemeClr val="tx2"/>
              </a:buClr>
              <a:buFont typeface="+mj-lt"/>
              <a:buAutoNum type="arabicPeriod"/>
            </a:pPr>
            <a:r>
              <a:rPr lang="cs-CZ" sz="1800" dirty="0"/>
              <a:t>personální poradenství (poradenství v oblasti hodnocení pracovníků a řízení pracovního výkonu, poradenství v oblasti rozvoje/řízení kariéry apod.);</a:t>
            </a:r>
          </a:p>
          <a:p>
            <a:pPr marL="457200" lvl="0" indent="-457200">
              <a:buClr>
                <a:schemeClr val="tx2"/>
              </a:buClr>
              <a:buFont typeface="+mj-lt"/>
              <a:buAutoNum type="arabicPeriod"/>
            </a:pPr>
            <a:r>
              <a:rPr lang="cs-CZ" sz="1800" dirty="0"/>
              <a:t>vzdělávání zaměstnanců</a:t>
            </a:r>
            <a:r>
              <a:rPr lang="en-US" sz="1800" dirty="0"/>
              <a:t>;</a:t>
            </a:r>
            <a:endParaRPr lang="cs-CZ" sz="1800" dirty="0"/>
          </a:p>
          <a:p>
            <a:pPr marL="457200" lvl="0" indent="-457200">
              <a:buClr>
                <a:schemeClr val="tx2"/>
              </a:buClr>
              <a:buFont typeface="+mj-lt"/>
              <a:buAutoNum type="arabicPeriod"/>
            </a:pPr>
            <a:r>
              <a:rPr lang="cs-CZ" sz="1800" dirty="0"/>
              <a:t>diagnostika organizace, analýzy vybraných aspektů vnitřního prostředí organizace (analýza organizačního klimatu, analýza organizační kultury, měření spokojenosti zaměstnanců apod.).</a:t>
            </a:r>
          </a:p>
          <a:p>
            <a:pPr marL="0" lvl="0" indent="0">
              <a:buClr>
                <a:schemeClr val="tx2"/>
              </a:buClr>
              <a:buNone/>
            </a:pPr>
            <a:endParaRPr lang="cs-CZ" sz="1800" dirty="0"/>
          </a:p>
          <a:p>
            <a:r>
              <a:rPr lang="cs-CZ" sz="2000" dirty="0"/>
              <a:t>Většina </a:t>
            </a:r>
            <a:r>
              <a:rPr lang="cs-CZ" sz="2000" b="1" dirty="0">
                <a:solidFill>
                  <a:srgbClr val="C50000"/>
                </a:solidFill>
              </a:rPr>
              <a:t>smluvních pracovišť</a:t>
            </a:r>
            <a:r>
              <a:rPr lang="cs-CZ" sz="2000" dirty="0">
                <a:solidFill>
                  <a:srgbClr val="C50000"/>
                </a:solidFill>
              </a:rPr>
              <a:t> </a:t>
            </a:r>
            <a:r>
              <a:rPr lang="cs-CZ" sz="2000" dirty="0"/>
              <a:t>je seznámena s povinnou náplní praxe, takže uznány jsou odpracované hodiny v plném rozsahu</a:t>
            </a:r>
          </a:p>
          <a:p>
            <a:r>
              <a:rPr lang="cs-CZ" sz="2000" dirty="0"/>
              <a:t>V </a:t>
            </a:r>
            <a:r>
              <a:rPr lang="cs-CZ" sz="2000" b="1" dirty="0">
                <a:solidFill>
                  <a:srgbClr val="C50000"/>
                </a:solidFill>
              </a:rPr>
              <a:t>jiných (nesmluvních) organizacích</a:t>
            </a:r>
            <a:r>
              <a:rPr lang="cs-CZ" sz="2000" dirty="0">
                <a:solidFill>
                  <a:srgbClr val="C50000"/>
                </a:solidFill>
              </a:rPr>
              <a:t> </a:t>
            </a:r>
            <a:r>
              <a:rPr lang="cs-CZ" sz="2000" dirty="0"/>
              <a:t>je zapotřebí ujistit se, že vykonávaná činnost spadá do výše vymezených okruhů (doporučujeme konzultovat s asistentkou praxe)</a:t>
            </a:r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91B9FD4-CEFA-4FE0-8649-D6844F9ACF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04664"/>
            <a:ext cx="2619375" cy="174307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90600"/>
          </a:xfrm>
        </p:spPr>
        <p:txBody>
          <a:bodyPr/>
          <a:lstStyle/>
          <a:p>
            <a:pPr eaLnBrk="1" hangingPunct="1"/>
            <a:r>
              <a:rPr lang="cs-CZ" dirty="0"/>
              <a:t>Spolupracující organizace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57200" y="1755304"/>
            <a:ext cx="8229600" cy="4370040"/>
          </a:xfrm>
        </p:spPr>
        <p:txBody>
          <a:bodyPr/>
          <a:lstStyle/>
          <a:p>
            <a:r>
              <a:rPr lang="cs-CZ" b="1" dirty="0"/>
              <a:t>20 pracovišť </a:t>
            </a:r>
            <a:r>
              <a:rPr lang="cs-CZ" sz="2000" dirty="0"/>
              <a:t>(je aktuálně na seznamu spolupracujících </a:t>
            </a:r>
            <a:r>
              <a:rPr lang="cs-CZ" sz="2000" dirty="0" err="1"/>
              <a:t>org</a:t>
            </a:r>
            <a:r>
              <a:rPr lang="cs-CZ" sz="2000" dirty="0"/>
              <a:t>.)</a:t>
            </a:r>
            <a:endParaRPr lang="cs-CZ" b="1" dirty="0"/>
          </a:p>
          <a:p>
            <a:r>
              <a:rPr lang="cs-CZ" b="1" dirty="0"/>
              <a:t>Typy pracovišť, na která se můžete podívat...</a:t>
            </a:r>
          </a:p>
          <a:p>
            <a:pPr marL="857250" lvl="1" indent="-457200">
              <a:buClr>
                <a:schemeClr val="tx2"/>
              </a:buClr>
              <a:buFont typeface="+mj-lt"/>
              <a:buAutoNum type="arabicPeriod"/>
            </a:pPr>
            <a:r>
              <a:rPr lang="cs-CZ" b="1" dirty="0"/>
              <a:t>Poradenské organizace </a:t>
            </a:r>
            <a:r>
              <a:rPr lang="cs-CZ" sz="1800" dirty="0"/>
              <a:t>(Česká cesta, </a:t>
            </a:r>
            <a:r>
              <a:rPr lang="cs-CZ" sz="1800" dirty="0" err="1"/>
              <a:t>MotivP</a:t>
            </a:r>
            <a:r>
              <a:rPr lang="cs-CZ" sz="1800" dirty="0"/>
              <a:t>, </a:t>
            </a:r>
            <a:r>
              <a:rPr lang="cs-CZ" sz="1800" dirty="0" err="1"/>
              <a:t>Inspirata</a:t>
            </a:r>
            <a:r>
              <a:rPr lang="cs-CZ" sz="1800" dirty="0"/>
              <a:t>, Duality)</a:t>
            </a:r>
          </a:p>
          <a:p>
            <a:pPr marL="857250" lvl="1" indent="-457200">
              <a:buClr>
                <a:schemeClr val="tx2"/>
              </a:buClr>
              <a:buFont typeface="+mj-lt"/>
              <a:buAutoNum type="arabicPeriod"/>
            </a:pPr>
            <a:r>
              <a:rPr lang="cs-CZ" dirty="0"/>
              <a:t>Personální oddělení organizací v </a:t>
            </a:r>
            <a:r>
              <a:rPr lang="cs-CZ" b="1" dirty="0"/>
              <a:t>soukromém sektoru</a:t>
            </a:r>
            <a:r>
              <a:rPr lang="cs-CZ" sz="1800" b="1" dirty="0"/>
              <a:t> </a:t>
            </a:r>
            <a:r>
              <a:rPr lang="cs-CZ" sz="1800" dirty="0"/>
              <a:t>(Siemens, Zetor, IFE, </a:t>
            </a:r>
            <a:r>
              <a:rPr lang="cs-CZ" sz="1800" dirty="0" err="1"/>
              <a:t>Thermo</a:t>
            </a:r>
            <a:r>
              <a:rPr lang="cs-CZ" sz="1800" dirty="0"/>
              <a:t> </a:t>
            </a:r>
            <a:r>
              <a:rPr lang="cs-CZ" sz="1800" dirty="0" err="1"/>
              <a:t>Fisher</a:t>
            </a:r>
            <a:r>
              <a:rPr lang="cs-CZ" sz="1800" dirty="0"/>
              <a:t> </a:t>
            </a:r>
            <a:r>
              <a:rPr lang="cs-CZ" sz="1800" dirty="0" err="1"/>
              <a:t>Scientific</a:t>
            </a:r>
            <a:r>
              <a:rPr lang="cs-CZ" sz="1800" dirty="0"/>
              <a:t>) </a:t>
            </a:r>
            <a:r>
              <a:rPr lang="cs-CZ" dirty="0"/>
              <a:t>a ve </a:t>
            </a:r>
            <a:r>
              <a:rPr lang="cs-CZ" b="1" dirty="0"/>
              <a:t>veřejném sektoru</a:t>
            </a:r>
            <a:r>
              <a:rPr lang="cs-CZ" dirty="0"/>
              <a:t> </a:t>
            </a:r>
            <a:r>
              <a:rPr lang="cs-CZ" sz="1800" dirty="0"/>
              <a:t>(Hasiči, Policie)</a:t>
            </a:r>
          </a:p>
          <a:p>
            <a:pPr marL="857250" lvl="1" indent="-457200">
              <a:buClr>
                <a:schemeClr val="tx2"/>
              </a:buClr>
              <a:buFont typeface="+mj-lt"/>
              <a:buAutoNum type="arabicPeriod"/>
            </a:pPr>
            <a:r>
              <a:rPr lang="cs-CZ" b="1" dirty="0"/>
              <a:t>Poradenská pracoviště </a:t>
            </a:r>
            <a:r>
              <a:rPr lang="cs-CZ" sz="1800" dirty="0"/>
              <a:t>(KC MU, Centrum vzdělávání všem)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b="1" dirty="0"/>
              <a:t>Specifika</a:t>
            </a:r>
            <a:r>
              <a:rPr lang="cs-CZ" dirty="0"/>
              <a:t>: způsob práce, míra uplatnění psychologie…</a:t>
            </a:r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3"/>
          <p:cNvSpPr>
            <a:spLocks noGrp="1"/>
          </p:cNvSpPr>
          <p:nvPr>
            <p:ph type="title"/>
          </p:nvPr>
        </p:nvSpPr>
        <p:spPr>
          <a:xfrm>
            <a:off x="611560" y="2636912"/>
            <a:ext cx="8229600" cy="990600"/>
          </a:xfrm>
        </p:spPr>
        <p:txBody>
          <a:bodyPr/>
          <a:lstStyle/>
          <a:p>
            <a:pPr algn="ctr" eaLnBrk="1" hangingPunct="1"/>
            <a:r>
              <a:rPr lang="cs-CZ" sz="4800" dirty="0"/>
              <a:t>Co dalšího vás zajímá?</a:t>
            </a:r>
            <a:endParaRPr lang="cs-CZ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1715</TotalTime>
  <Words>537</Words>
  <Application>Microsoft Office PowerPoint</Application>
  <PresentationFormat>Předvádění na obrazovce (4:3)</PresentationFormat>
  <Paragraphs>68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MS Mincho</vt:lpstr>
      <vt:lpstr>Arial</vt:lpstr>
      <vt:lpstr>Calibri</vt:lpstr>
      <vt:lpstr>Cambria</vt:lpstr>
      <vt:lpstr>Wingdings</vt:lpstr>
      <vt:lpstr>Wingdings 3</vt:lpstr>
      <vt:lpstr>Původ</vt:lpstr>
      <vt:lpstr>Úvodní setkání  PSYn4150 Praxe a stáže (psychologie práce) PSYn5390 Profilující praxe (psychologie práce)  </vt:lpstr>
      <vt:lpstr>Povinné praxe</vt:lpstr>
      <vt:lpstr>Podmínky a rozsah praxe</vt:lpstr>
      <vt:lpstr>Jak to vypadá? </vt:lpstr>
      <vt:lpstr>Domluva praxe na pracovištích</vt:lpstr>
      <vt:lpstr>Náplň praxe</vt:lpstr>
      <vt:lpstr>Spolupracující organizace</vt:lpstr>
      <vt:lpstr>Co dalšího vás zajímá?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Uvedení do psychologie práce</dc:title>
  <dc:creator>Martin Vaculík</dc:creator>
  <cp:lastModifiedBy>Marcela Leugnerova</cp:lastModifiedBy>
  <cp:revision>314</cp:revision>
  <dcterms:created xsi:type="dcterms:W3CDTF">2013-08-06T08:42:09Z</dcterms:created>
  <dcterms:modified xsi:type="dcterms:W3CDTF">2020-02-17T10:51:30Z</dcterms:modified>
</cp:coreProperties>
</file>